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League Spartan" charset="1" panose="00000800000000000000"/>
      <p:regular r:id="rId12"/>
    </p:embeddedFont>
    <p:embeddedFont>
      <p:font typeface="DM Sans" charset="1" panose="00000000000000000000"/>
      <p:regular r:id="rId13"/>
    </p:embeddedFont>
    <p:embeddedFont>
      <p:font typeface="DM Sans Bold" charset="1" panose="00000000000000000000"/>
      <p:regular r:id="rId14"/>
    </p:embeddedFont>
    <p:embeddedFont>
      <p:font typeface="DM Sans Italics" charset="1" panose="00000000000000000000"/>
      <p:regular r:id="rId15"/>
    </p:embeddedFont>
    <p:embeddedFont>
      <p:font typeface="Arimo" charset="1" panose="020B0604020202020204"/>
      <p:regular r:id="rId16"/>
    </p:embeddedFont>
    <p:embeddedFont>
      <p:font typeface="Arimo Bold" charset="1" panose="020B07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580568" y="925830"/>
            <a:ext cx="10287000" cy="8435340"/>
          </a:xfrm>
          <a:custGeom>
            <a:avLst/>
            <a:gdLst/>
            <a:ahLst/>
            <a:cxnLst/>
            <a:rect r="r" b="b" t="t" l="l"/>
            <a:pathLst>
              <a:path h="8435340" w="10287000">
                <a:moveTo>
                  <a:pt x="0" y="0"/>
                </a:moveTo>
                <a:lnTo>
                  <a:pt x="10287000" y="0"/>
                </a:lnTo>
                <a:lnTo>
                  <a:pt x="10287000" y="8435340"/>
                </a:lnTo>
                <a:lnTo>
                  <a:pt x="0" y="8435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2187" y="2975954"/>
            <a:ext cx="9223391" cy="3207808"/>
            <a:chOff x="0" y="0"/>
            <a:chExt cx="1893788" cy="6586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3788" cy="658642"/>
            </a:xfrm>
            <a:custGeom>
              <a:avLst/>
              <a:gdLst/>
              <a:ahLst/>
              <a:cxnLst/>
              <a:rect r="r" b="b" t="t" l="l"/>
              <a:pathLst>
                <a:path h="658642" w="1893788">
                  <a:moveTo>
                    <a:pt x="0" y="0"/>
                  </a:moveTo>
                  <a:lnTo>
                    <a:pt x="1893788" y="0"/>
                  </a:lnTo>
                  <a:lnTo>
                    <a:pt x="1893788" y="658642"/>
                  </a:lnTo>
                  <a:lnTo>
                    <a:pt x="0" y="658642"/>
                  </a:lnTo>
                  <a:close/>
                </a:path>
              </a:pathLst>
            </a:custGeom>
            <a:solidFill>
              <a:srgbClr val="F5FFF5"/>
            </a:solidFill>
            <a:ln w="66675" cap="sq">
              <a:solidFill>
                <a:srgbClr val="01010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893788" cy="677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12187" y="8046385"/>
            <a:ext cx="1118107" cy="1118107"/>
          </a:xfrm>
          <a:custGeom>
            <a:avLst/>
            <a:gdLst/>
            <a:ahLst/>
            <a:cxnLst/>
            <a:rect r="r" b="b" t="t" l="l"/>
            <a:pathLst>
              <a:path h="1118107" w="1118107">
                <a:moveTo>
                  <a:pt x="0" y="0"/>
                </a:moveTo>
                <a:lnTo>
                  <a:pt x="1118107" y="0"/>
                </a:lnTo>
                <a:lnTo>
                  <a:pt x="1118107" y="1118107"/>
                </a:lnTo>
                <a:lnTo>
                  <a:pt x="0" y="111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8165" y="4334130"/>
            <a:ext cx="8705099" cy="1575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92"/>
              </a:lnSpc>
              <a:spcBef>
                <a:spcPct val="0"/>
              </a:spcBef>
            </a:pPr>
            <a:r>
              <a:rPr lang="en-US" sz="9342" spc="915">
                <a:solidFill>
                  <a:srgbClr val="01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8165" y="3194000"/>
            <a:ext cx="8705099" cy="101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7"/>
              </a:lnSpc>
            </a:pPr>
            <a:r>
              <a:rPr lang="en-US" sz="5976" spc="1464">
                <a:solidFill>
                  <a:srgbClr val="010101"/>
                </a:solidFill>
                <a:latin typeface="DM Sans"/>
                <a:ea typeface="DM Sans"/>
                <a:cs typeface="DM Sans"/>
                <a:sym typeface="DM Sans"/>
              </a:rPr>
              <a:t>PROPUESTA 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2187" y="6421887"/>
            <a:ext cx="9223391" cy="42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8"/>
              </a:lnSpc>
              <a:spcBef>
                <a:spcPct val="0"/>
              </a:spcBef>
            </a:pPr>
            <a:r>
              <a:rPr lang="en-US" b="true" sz="2607" spc="213">
                <a:solidFill>
                  <a:srgbClr val="006771"/>
                </a:solidFill>
                <a:latin typeface="DM Sans Bold"/>
                <a:ea typeface="DM Sans Bold"/>
                <a:cs typeface="DM Sans Bold"/>
                <a:sym typeface="DM Sans Bold"/>
              </a:rPr>
              <a:t>P</a:t>
            </a:r>
            <a:r>
              <a:rPr lang="en-US" b="true" sz="2607" spc="213" u="none">
                <a:solidFill>
                  <a:srgbClr val="006771"/>
                </a:solidFill>
                <a:latin typeface="DM Sans Bold"/>
                <a:ea typeface="DM Sans Bold"/>
                <a:cs typeface="DM Sans Bold"/>
                <a:sym typeface="DM Sans Bold"/>
              </a:rPr>
              <a:t>RESENTACIÓN DEL NUEVO PLAN DE MARKETING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9353" y="8031481"/>
            <a:ext cx="2395149" cy="108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3"/>
              </a:lnSpc>
              <a:spcBef>
                <a:spcPct val="0"/>
              </a:spcBef>
            </a:pPr>
            <a:r>
              <a:rPr lang="en-US" sz="3118" i="true" spc="255">
                <a:solidFill>
                  <a:srgbClr val="01010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Empresa Esigna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83487" y="380512"/>
            <a:ext cx="11413914" cy="9612357"/>
          </a:xfrm>
          <a:custGeom>
            <a:avLst/>
            <a:gdLst/>
            <a:ahLst/>
            <a:cxnLst/>
            <a:rect r="r" b="b" t="t" l="l"/>
            <a:pathLst>
              <a:path h="9612357" w="11413914">
                <a:moveTo>
                  <a:pt x="11413914" y="0"/>
                </a:moveTo>
                <a:lnTo>
                  <a:pt x="0" y="0"/>
                </a:lnTo>
                <a:lnTo>
                  <a:pt x="0" y="9612357"/>
                </a:lnTo>
                <a:lnTo>
                  <a:pt x="11413914" y="9612357"/>
                </a:lnTo>
                <a:lnTo>
                  <a:pt x="11413914" y="0"/>
                </a:lnTo>
                <a:close/>
              </a:path>
            </a:pathLst>
          </a:custGeom>
          <a:blipFill>
            <a:blip r:embed="rId2"/>
            <a:stretch>
              <a:fillRect l="-13201" t="0" r="-132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8926830" y="925830"/>
            <a:ext cx="10287000" cy="8435340"/>
          </a:xfrm>
          <a:custGeom>
            <a:avLst/>
            <a:gdLst/>
            <a:ahLst/>
            <a:cxnLst/>
            <a:rect r="r" b="b" t="t" l="l"/>
            <a:pathLst>
              <a:path h="8435340" w="10287000">
                <a:moveTo>
                  <a:pt x="0" y="0"/>
                </a:moveTo>
                <a:lnTo>
                  <a:pt x="10287000" y="0"/>
                </a:lnTo>
                <a:lnTo>
                  <a:pt x="10287000" y="8435340"/>
                </a:lnTo>
                <a:lnTo>
                  <a:pt x="0" y="843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75377" y="2645860"/>
            <a:ext cx="13937245" cy="6506180"/>
            <a:chOff x="0" y="0"/>
            <a:chExt cx="3670715" cy="17135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70715" cy="1713562"/>
            </a:xfrm>
            <a:custGeom>
              <a:avLst/>
              <a:gdLst/>
              <a:ahLst/>
              <a:cxnLst/>
              <a:rect r="r" b="b" t="t" l="l"/>
              <a:pathLst>
                <a:path h="1713562" w="3670715">
                  <a:moveTo>
                    <a:pt x="0" y="0"/>
                  </a:moveTo>
                  <a:lnTo>
                    <a:pt x="3670715" y="0"/>
                  </a:lnTo>
                  <a:lnTo>
                    <a:pt x="3670715" y="1713562"/>
                  </a:lnTo>
                  <a:lnTo>
                    <a:pt x="0" y="1713562"/>
                  </a:lnTo>
                  <a:close/>
                </a:path>
              </a:pathLst>
            </a:custGeom>
            <a:solidFill>
              <a:srgbClr val="FE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670715" cy="1732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50990" y="3406471"/>
            <a:ext cx="10684170" cy="88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36"/>
              </a:lnSpc>
              <a:spcBef>
                <a:spcPct val="0"/>
              </a:spcBef>
            </a:pPr>
            <a:r>
              <a:rPr lang="en-US" sz="5243" spc="513">
                <a:solidFill>
                  <a:srgbClr val="01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0990" y="4686775"/>
            <a:ext cx="6080270" cy="288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3"/>
              </a:lnSpc>
            </a:pPr>
            <a:r>
              <a:rPr lang="en-US" sz="1975" spc="41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En esencia, el proyecto pretende crear una plataforma digital integral que mejore la experiencia de compra de los clientes de la panadería, ofreciendo acceso fácil a productos estándar y la opción de realizar pedidos personalizados, todo desde web o dispositivos móviles.</a:t>
            </a:r>
          </a:p>
          <a:p>
            <a:pPr algn="just">
              <a:lnSpc>
                <a:spcPts val="290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294298" y="4686775"/>
            <a:ext cx="6080270" cy="252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3"/>
              </a:lnSpc>
            </a:pPr>
            <a:r>
              <a:rPr lang="en-US" sz="1975" spc="41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Objetivo General</a:t>
            </a:r>
          </a:p>
          <a:p>
            <a:pPr algn="l">
              <a:lnSpc>
                <a:spcPts val="2903"/>
              </a:lnSpc>
            </a:pPr>
          </a:p>
          <a:p>
            <a:pPr algn="just">
              <a:lnSpc>
                <a:spcPts val="2903"/>
              </a:lnSpc>
            </a:pPr>
            <a:r>
              <a:rPr lang="en-US" sz="1975" spc="41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El objetivo general del proyecto en sí es la creación de una solución web y móvil que satisfaga las necesidades de nuestro cliente y mejore los procesos ya existentes volviéndose automáticos y cómodos para los clientes.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175377" y="9152040"/>
            <a:ext cx="13937245" cy="1288355"/>
          </a:xfrm>
          <a:custGeom>
            <a:avLst/>
            <a:gdLst/>
            <a:ahLst/>
            <a:cxnLst/>
            <a:rect r="r" b="b" t="t" l="l"/>
            <a:pathLst>
              <a:path h="1288355" w="13937245">
                <a:moveTo>
                  <a:pt x="0" y="0"/>
                </a:moveTo>
                <a:lnTo>
                  <a:pt x="13937246" y="0"/>
                </a:lnTo>
                <a:lnTo>
                  <a:pt x="13937246" y="1288355"/>
                </a:lnTo>
                <a:lnTo>
                  <a:pt x="0" y="1288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365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477649" y="8748231"/>
            <a:ext cx="9332702" cy="807617"/>
            <a:chOff x="0" y="0"/>
            <a:chExt cx="2457996" cy="2127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57996" cy="212706"/>
            </a:xfrm>
            <a:custGeom>
              <a:avLst/>
              <a:gdLst/>
              <a:ahLst/>
              <a:cxnLst/>
              <a:rect r="r" b="b" t="t" l="l"/>
              <a:pathLst>
                <a:path h="212706" w="2457996">
                  <a:moveTo>
                    <a:pt x="0" y="0"/>
                  </a:moveTo>
                  <a:lnTo>
                    <a:pt x="2457996" y="0"/>
                  </a:lnTo>
                  <a:lnTo>
                    <a:pt x="2457996" y="212706"/>
                  </a:lnTo>
                  <a:lnTo>
                    <a:pt x="0" y="212706"/>
                  </a:lnTo>
                  <a:close/>
                </a:path>
              </a:pathLst>
            </a:custGeom>
            <a:solidFill>
              <a:srgbClr val="006771"/>
            </a:solidFill>
            <a:ln w="9525" cap="sq">
              <a:solidFill>
                <a:srgbClr val="00677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457996" cy="231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90727" y="-332684"/>
            <a:ext cx="3797273" cy="11796383"/>
            <a:chOff x="0" y="0"/>
            <a:chExt cx="1362853" cy="4233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2853" cy="4233757"/>
            </a:xfrm>
            <a:custGeom>
              <a:avLst/>
              <a:gdLst/>
              <a:ahLst/>
              <a:cxnLst/>
              <a:rect r="r" b="b" t="t" l="l"/>
              <a:pathLst>
                <a:path h="4233757" w="1362853">
                  <a:moveTo>
                    <a:pt x="0" y="0"/>
                  </a:moveTo>
                  <a:lnTo>
                    <a:pt x="1362853" y="0"/>
                  </a:lnTo>
                  <a:lnTo>
                    <a:pt x="1362853" y="4233757"/>
                  </a:lnTo>
                  <a:lnTo>
                    <a:pt x="0" y="4233757"/>
                  </a:lnTo>
                  <a:close/>
                </a:path>
              </a:pathLst>
            </a:custGeom>
            <a:solidFill>
              <a:srgbClr val="00677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62853" cy="4252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332684"/>
            <a:ext cx="5999193" cy="11796383"/>
            <a:chOff x="0" y="0"/>
            <a:chExt cx="2153128" cy="42337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3128" cy="4233757"/>
            </a:xfrm>
            <a:custGeom>
              <a:avLst/>
              <a:gdLst/>
              <a:ahLst/>
              <a:cxnLst/>
              <a:rect r="r" b="b" t="t" l="l"/>
              <a:pathLst>
                <a:path h="4233757" w="2153128">
                  <a:moveTo>
                    <a:pt x="0" y="0"/>
                  </a:moveTo>
                  <a:lnTo>
                    <a:pt x="2153128" y="0"/>
                  </a:lnTo>
                  <a:lnTo>
                    <a:pt x="2153128" y="4233757"/>
                  </a:lnTo>
                  <a:lnTo>
                    <a:pt x="0" y="4233757"/>
                  </a:lnTo>
                  <a:close/>
                </a:path>
              </a:pathLst>
            </a:custGeom>
            <a:solidFill>
              <a:srgbClr val="00677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53128" cy="4252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436326" y="-1508690"/>
            <a:ext cx="5998213" cy="5431110"/>
          </a:xfrm>
          <a:custGeom>
            <a:avLst/>
            <a:gdLst/>
            <a:ahLst/>
            <a:cxnLst/>
            <a:rect r="r" b="b" t="t" l="l"/>
            <a:pathLst>
              <a:path h="5431110" w="5998213">
                <a:moveTo>
                  <a:pt x="0" y="0"/>
                </a:moveTo>
                <a:lnTo>
                  <a:pt x="5998213" y="0"/>
                </a:lnTo>
                <a:lnTo>
                  <a:pt x="5998213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5482971" cy="8229600"/>
          </a:xfrm>
          <a:custGeom>
            <a:avLst/>
            <a:gdLst/>
            <a:ahLst/>
            <a:cxnLst/>
            <a:rect r="r" b="b" t="t" l="l"/>
            <a:pathLst>
              <a:path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67712" y="942975"/>
            <a:ext cx="5736593" cy="179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36"/>
              </a:lnSpc>
              <a:spcBef>
                <a:spcPct val="0"/>
              </a:spcBef>
            </a:pPr>
            <a:r>
              <a:rPr lang="en-US" sz="5243" spc="513">
                <a:solidFill>
                  <a:srgbClr val="01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  <a:r>
              <a:rPr lang="en-US" b="true" sz="5243" spc="513" u="none">
                <a:solidFill>
                  <a:srgbClr val="01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bjetivos Específicos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29713" y="3472129"/>
            <a:ext cx="4981630" cy="1149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632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Se automatizarán los procesos dentro de la pyme con la cual se está trabajando, así logrando que pueda realizar más ventas.</a:t>
            </a:r>
          </a:p>
          <a:p>
            <a:pPr algn="just">
              <a:lnSpc>
                <a:spcPts val="228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329713" y="3092132"/>
            <a:ext cx="1920182" cy="32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1"/>
              </a:lnSpc>
            </a:pPr>
            <a:r>
              <a:rPr lang="en-US" b="true" sz="1794">
                <a:solidFill>
                  <a:srgbClr val="010101"/>
                </a:solidFill>
                <a:latin typeface="Arimo Bold"/>
                <a:ea typeface="Arimo Bold"/>
                <a:cs typeface="Arimo Bold"/>
                <a:sym typeface="Arimo Bold"/>
              </a:rPr>
              <a:t>OBJETIVO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29713" y="5015045"/>
            <a:ext cx="4981630" cy="86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632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Se digitaliza y actualiza el stock de cada producto que ofrece la empresa.</a:t>
            </a:r>
          </a:p>
          <a:p>
            <a:pPr algn="just">
              <a:lnSpc>
                <a:spcPts val="228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329713" y="4635047"/>
            <a:ext cx="1920182" cy="32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1"/>
              </a:lnSpc>
            </a:pPr>
            <a:r>
              <a:rPr lang="en-US" b="true" sz="1794">
                <a:solidFill>
                  <a:srgbClr val="010101"/>
                </a:solidFill>
                <a:latin typeface="Arimo Bold"/>
                <a:ea typeface="Arimo Bold"/>
                <a:cs typeface="Arimo Bold"/>
                <a:sym typeface="Arimo Bold"/>
              </a:rPr>
              <a:t>OBJETIVO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29713" y="6562324"/>
            <a:ext cx="4981630" cy="86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632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Dispondrá de una pasarela de pago para realizar compras online para mayor comodidad para el cliente.</a:t>
            </a:r>
          </a:p>
          <a:p>
            <a:pPr algn="just">
              <a:lnSpc>
                <a:spcPts val="228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329713" y="6182326"/>
            <a:ext cx="1920182" cy="32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1"/>
              </a:lnSpc>
            </a:pPr>
            <a:r>
              <a:rPr lang="en-US" b="true" sz="1794">
                <a:solidFill>
                  <a:srgbClr val="010101"/>
                </a:solidFill>
                <a:latin typeface="Arimo Bold"/>
                <a:ea typeface="Arimo Bold"/>
                <a:cs typeface="Arimo Bold"/>
                <a:sym typeface="Arimo Bold"/>
              </a:rPr>
              <a:t>OBJETIVO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29713" y="8105240"/>
            <a:ext cx="4981630" cy="86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632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Se considera la opción de contar con los servicios de delivery en algún punto.</a:t>
            </a:r>
          </a:p>
          <a:p>
            <a:pPr algn="just">
              <a:lnSpc>
                <a:spcPts val="228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329713" y="7725242"/>
            <a:ext cx="1920182" cy="32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1"/>
              </a:lnSpc>
            </a:pPr>
            <a:r>
              <a:rPr lang="en-US" b="true" sz="1794">
                <a:solidFill>
                  <a:srgbClr val="010101"/>
                </a:solidFill>
                <a:latin typeface="Arimo Bold"/>
                <a:ea typeface="Arimo Bold"/>
                <a:cs typeface="Arimo Bold"/>
                <a:sym typeface="Arimo Bold"/>
              </a:rPr>
              <a:t>OBJETIVO 4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5669847">
            <a:off x="15564901" y="-3053196"/>
            <a:ext cx="13689287" cy="8163793"/>
          </a:xfrm>
          <a:custGeom>
            <a:avLst/>
            <a:gdLst/>
            <a:ahLst/>
            <a:cxnLst/>
            <a:rect r="r" b="b" t="t" l="l"/>
            <a:pathLst>
              <a:path h="8163793" w="13689287">
                <a:moveTo>
                  <a:pt x="0" y="0"/>
                </a:moveTo>
                <a:lnTo>
                  <a:pt x="13689287" y="0"/>
                </a:lnTo>
                <a:lnTo>
                  <a:pt x="13689287" y="8163792"/>
                </a:lnTo>
                <a:lnTo>
                  <a:pt x="0" y="8163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130618" y="5839976"/>
            <a:ext cx="5998213" cy="5431110"/>
          </a:xfrm>
          <a:custGeom>
            <a:avLst/>
            <a:gdLst/>
            <a:ahLst/>
            <a:cxnLst/>
            <a:rect r="r" b="b" t="t" l="l"/>
            <a:pathLst>
              <a:path h="5431110" w="5998213">
                <a:moveTo>
                  <a:pt x="0" y="0"/>
                </a:moveTo>
                <a:lnTo>
                  <a:pt x="5998214" y="0"/>
                </a:lnTo>
                <a:lnTo>
                  <a:pt x="5998214" y="5431109"/>
                </a:lnTo>
                <a:lnTo>
                  <a:pt x="0" y="5431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930207" y="6382652"/>
            <a:ext cx="1032628" cy="1032628"/>
          </a:xfrm>
          <a:custGeom>
            <a:avLst/>
            <a:gdLst/>
            <a:ahLst/>
            <a:cxnLst/>
            <a:rect r="r" b="b" t="t" l="l"/>
            <a:pathLst>
              <a:path h="1032628" w="1032628">
                <a:moveTo>
                  <a:pt x="0" y="0"/>
                </a:moveTo>
                <a:lnTo>
                  <a:pt x="1032628" y="0"/>
                </a:lnTo>
                <a:lnTo>
                  <a:pt x="1032628" y="1032628"/>
                </a:lnTo>
                <a:lnTo>
                  <a:pt x="0" y="1032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930207" y="3266086"/>
            <a:ext cx="1018204" cy="1054636"/>
          </a:xfrm>
          <a:custGeom>
            <a:avLst/>
            <a:gdLst/>
            <a:ahLst/>
            <a:cxnLst/>
            <a:rect r="r" b="b" t="t" l="l"/>
            <a:pathLst>
              <a:path h="1054636" w="1018204">
                <a:moveTo>
                  <a:pt x="0" y="0"/>
                </a:moveTo>
                <a:lnTo>
                  <a:pt x="1018204" y="0"/>
                </a:lnTo>
                <a:lnTo>
                  <a:pt x="1018204" y="1054636"/>
                </a:lnTo>
                <a:lnTo>
                  <a:pt x="0" y="1054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944631" y="4826573"/>
            <a:ext cx="1018204" cy="984881"/>
          </a:xfrm>
          <a:custGeom>
            <a:avLst/>
            <a:gdLst/>
            <a:ahLst/>
            <a:cxnLst/>
            <a:rect r="r" b="b" t="t" l="l"/>
            <a:pathLst>
              <a:path h="984881" w="1018204">
                <a:moveTo>
                  <a:pt x="0" y="0"/>
                </a:moveTo>
                <a:lnTo>
                  <a:pt x="1018204" y="0"/>
                </a:lnTo>
                <a:lnTo>
                  <a:pt x="1018204" y="984881"/>
                </a:lnTo>
                <a:lnTo>
                  <a:pt x="0" y="9848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967712" y="7916768"/>
            <a:ext cx="1082770" cy="1041428"/>
          </a:xfrm>
          <a:custGeom>
            <a:avLst/>
            <a:gdLst/>
            <a:ahLst/>
            <a:cxnLst/>
            <a:rect r="r" b="b" t="t" l="l"/>
            <a:pathLst>
              <a:path h="1041428" w="1082770">
                <a:moveTo>
                  <a:pt x="0" y="0"/>
                </a:moveTo>
                <a:lnTo>
                  <a:pt x="1082770" y="0"/>
                </a:lnTo>
                <a:lnTo>
                  <a:pt x="1082770" y="1041428"/>
                </a:lnTo>
                <a:lnTo>
                  <a:pt x="0" y="10414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7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824980" y="2973446"/>
            <a:ext cx="12436466" cy="6489574"/>
          </a:xfrm>
          <a:custGeom>
            <a:avLst/>
            <a:gdLst/>
            <a:ahLst/>
            <a:cxnLst/>
            <a:rect r="r" b="b" t="t" l="l"/>
            <a:pathLst>
              <a:path h="6489574" w="12436466">
                <a:moveTo>
                  <a:pt x="0" y="0"/>
                </a:moveTo>
                <a:lnTo>
                  <a:pt x="12436466" y="0"/>
                </a:lnTo>
                <a:lnTo>
                  <a:pt x="12436466" y="6489574"/>
                </a:lnTo>
                <a:lnTo>
                  <a:pt x="0" y="648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14854" y="2777482"/>
            <a:ext cx="8058292" cy="375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7"/>
              </a:lnSpc>
            </a:pPr>
            <a:r>
              <a:rPr lang="en-US" sz="7266" spc="712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MOCKUPS </a:t>
            </a:r>
          </a:p>
          <a:p>
            <a:pPr algn="ctr" marL="0" indent="0" lvl="0">
              <a:lnSpc>
                <a:spcPts val="10027"/>
              </a:lnSpc>
              <a:spcBef>
                <a:spcPct val="0"/>
              </a:spcBef>
            </a:pPr>
            <a:r>
              <a:rPr lang="en-US" sz="7266" spc="712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DEL PROYECTO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5400000">
            <a:off x="-4348166" y="1898713"/>
            <a:ext cx="12436466" cy="6489574"/>
          </a:xfrm>
          <a:custGeom>
            <a:avLst/>
            <a:gdLst/>
            <a:ahLst/>
            <a:cxnLst/>
            <a:rect r="r" b="b" t="t" l="l"/>
            <a:pathLst>
              <a:path h="6489574" w="12436466">
                <a:moveTo>
                  <a:pt x="12436466" y="6489574"/>
                </a:moveTo>
                <a:lnTo>
                  <a:pt x="0" y="6489574"/>
                </a:lnTo>
                <a:lnTo>
                  <a:pt x="0" y="0"/>
                </a:lnTo>
                <a:lnTo>
                  <a:pt x="12436466" y="0"/>
                </a:lnTo>
                <a:lnTo>
                  <a:pt x="12436466" y="6489574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177525"/>
            <a:chOff x="0" y="0"/>
            <a:chExt cx="4816593" cy="8368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36879"/>
            </a:xfrm>
            <a:custGeom>
              <a:avLst/>
              <a:gdLst/>
              <a:ahLst/>
              <a:cxnLst/>
              <a:rect r="r" b="b" t="t" l="l"/>
              <a:pathLst>
                <a:path h="83687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36879"/>
                  </a:lnTo>
                  <a:lnTo>
                    <a:pt x="0" y="836879"/>
                  </a:lnTo>
                  <a:close/>
                </a:path>
              </a:pathLst>
            </a:custGeom>
            <a:solidFill>
              <a:srgbClr val="006771"/>
            </a:solidFill>
            <a:ln w="9525" cap="sq">
              <a:solidFill>
                <a:srgbClr val="00677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855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60193" y="-2715555"/>
            <a:ext cx="5998213" cy="5431110"/>
          </a:xfrm>
          <a:custGeom>
            <a:avLst/>
            <a:gdLst/>
            <a:ahLst/>
            <a:cxnLst/>
            <a:rect r="r" b="b" t="t" l="l"/>
            <a:pathLst>
              <a:path h="5431110" w="5998213">
                <a:moveTo>
                  <a:pt x="0" y="0"/>
                </a:moveTo>
                <a:lnTo>
                  <a:pt x="5998214" y="0"/>
                </a:lnTo>
                <a:lnTo>
                  <a:pt x="5998214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42649" y="-2715555"/>
            <a:ext cx="5998213" cy="5431110"/>
          </a:xfrm>
          <a:custGeom>
            <a:avLst/>
            <a:gdLst/>
            <a:ahLst/>
            <a:cxnLst/>
            <a:rect r="r" b="b" t="t" l="l"/>
            <a:pathLst>
              <a:path h="5431110" w="5998213">
                <a:moveTo>
                  <a:pt x="0" y="0"/>
                </a:moveTo>
                <a:lnTo>
                  <a:pt x="5998213" y="0"/>
                </a:lnTo>
                <a:lnTo>
                  <a:pt x="5998213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374683" y="3705425"/>
            <a:ext cx="94495" cy="5722600"/>
            <a:chOff x="0" y="0"/>
            <a:chExt cx="24888" cy="15071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88" cy="1507187"/>
            </a:xfrm>
            <a:custGeom>
              <a:avLst/>
              <a:gdLst/>
              <a:ahLst/>
              <a:cxnLst/>
              <a:rect r="r" b="b" t="t" l="l"/>
              <a:pathLst>
                <a:path h="1507187" w="24888">
                  <a:moveTo>
                    <a:pt x="0" y="0"/>
                  </a:moveTo>
                  <a:lnTo>
                    <a:pt x="24888" y="0"/>
                  </a:lnTo>
                  <a:lnTo>
                    <a:pt x="24888" y="1507187"/>
                  </a:lnTo>
                  <a:lnTo>
                    <a:pt x="0" y="1507187"/>
                  </a:lnTo>
                  <a:close/>
                </a:path>
              </a:pathLst>
            </a:custGeom>
            <a:solidFill>
              <a:srgbClr val="006771"/>
            </a:solidFill>
            <a:ln w="9525" cap="sq">
              <a:solidFill>
                <a:srgbClr val="00677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4888" cy="1526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37142" y="3608687"/>
            <a:ext cx="94495" cy="5722600"/>
            <a:chOff x="0" y="0"/>
            <a:chExt cx="24888" cy="15071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888" cy="1507187"/>
            </a:xfrm>
            <a:custGeom>
              <a:avLst/>
              <a:gdLst/>
              <a:ahLst/>
              <a:cxnLst/>
              <a:rect r="r" b="b" t="t" l="l"/>
              <a:pathLst>
                <a:path h="1507187" w="24888">
                  <a:moveTo>
                    <a:pt x="0" y="0"/>
                  </a:moveTo>
                  <a:lnTo>
                    <a:pt x="24888" y="0"/>
                  </a:lnTo>
                  <a:lnTo>
                    <a:pt x="24888" y="1507187"/>
                  </a:lnTo>
                  <a:lnTo>
                    <a:pt x="0" y="1507187"/>
                  </a:lnTo>
                  <a:close/>
                </a:path>
              </a:pathLst>
            </a:custGeom>
            <a:solidFill>
              <a:srgbClr val="006771"/>
            </a:solidFill>
            <a:ln w="9525" cap="sq">
              <a:solidFill>
                <a:srgbClr val="00677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4888" cy="1526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09526" y="4573286"/>
            <a:ext cx="5500987" cy="3011790"/>
          </a:xfrm>
          <a:custGeom>
            <a:avLst/>
            <a:gdLst/>
            <a:ahLst/>
            <a:cxnLst/>
            <a:rect r="r" b="b" t="t" l="l"/>
            <a:pathLst>
              <a:path h="3011790" w="5500987">
                <a:moveTo>
                  <a:pt x="0" y="0"/>
                </a:moveTo>
                <a:lnTo>
                  <a:pt x="5500987" y="0"/>
                </a:lnTo>
                <a:lnTo>
                  <a:pt x="5500987" y="3011791"/>
                </a:lnTo>
                <a:lnTo>
                  <a:pt x="0" y="3011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10045" y="3705425"/>
            <a:ext cx="2286229" cy="4752951"/>
          </a:xfrm>
          <a:custGeom>
            <a:avLst/>
            <a:gdLst/>
            <a:ahLst/>
            <a:cxnLst/>
            <a:rect r="r" b="b" t="t" l="l"/>
            <a:pathLst>
              <a:path h="4752951" w="2286229">
                <a:moveTo>
                  <a:pt x="0" y="0"/>
                </a:moveTo>
                <a:lnTo>
                  <a:pt x="2286230" y="0"/>
                </a:lnTo>
                <a:lnTo>
                  <a:pt x="2286230" y="4752951"/>
                </a:lnTo>
                <a:lnTo>
                  <a:pt x="0" y="4752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98338" y="4578562"/>
            <a:ext cx="5516839" cy="3006677"/>
          </a:xfrm>
          <a:custGeom>
            <a:avLst/>
            <a:gdLst/>
            <a:ahLst/>
            <a:cxnLst/>
            <a:rect r="r" b="b" t="t" l="l"/>
            <a:pathLst>
              <a:path h="3006677" w="5516839">
                <a:moveTo>
                  <a:pt x="0" y="0"/>
                </a:moveTo>
                <a:lnTo>
                  <a:pt x="5516838" y="0"/>
                </a:lnTo>
                <a:lnTo>
                  <a:pt x="5516838" y="3006677"/>
                </a:lnTo>
                <a:lnTo>
                  <a:pt x="0" y="3006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45442" y="1871494"/>
            <a:ext cx="9597116" cy="94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6"/>
              </a:lnSpc>
              <a:spcBef>
                <a:spcPct val="0"/>
              </a:spcBef>
            </a:pPr>
            <a:r>
              <a:rPr lang="en-US" sz="5613" spc="550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VISTAS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77526" y="8923688"/>
            <a:ext cx="2491183" cy="40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b="true" sz="2327">
                <a:solidFill>
                  <a:srgbClr val="010101"/>
                </a:solidFill>
                <a:latin typeface="Arimo Bold"/>
                <a:ea typeface="Arimo Bold"/>
                <a:cs typeface="Arimo Bold"/>
                <a:sym typeface="Arimo Bold"/>
              </a:rPr>
              <a:t>Pagina Web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31278" y="8923688"/>
            <a:ext cx="2491183" cy="40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b="true" sz="2327">
                <a:solidFill>
                  <a:srgbClr val="010101"/>
                </a:solidFill>
                <a:latin typeface="Arimo Bold"/>
                <a:ea typeface="Arimo Bold"/>
                <a:cs typeface="Arimo Bold"/>
                <a:sym typeface="Arimo Bold"/>
              </a:rPr>
              <a:t>App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19160" y="8923688"/>
            <a:ext cx="2491183" cy="40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b="true" sz="2327">
                <a:solidFill>
                  <a:srgbClr val="010101"/>
                </a:solidFill>
                <a:latin typeface="Arimo Bold"/>
                <a:ea typeface="Arimo Bold"/>
                <a:cs typeface="Arimo Bold"/>
                <a:sym typeface="Arimo Bold"/>
              </a:rPr>
              <a:t>Administrador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949835"/>
            <a:ext cx="18288000" cy="6616931"/>
          </a:xfrm>
          <a:custGeom>
            <a:avLst/>
            <a:gdLst/>
            <a:ahLst/>
            <a:cxnLst/>
            <a:rect r="r" b="b" t="t" l="l"/>
            <a:pathLst>
              <a:path h="6616931" w="18288000">
                <a:moveTo>
                  <a:pt x="0" y="0"/>
                </a:moveTo>
                <a:lnTo>
                  <a:pt x="18288000" y="0"/>
                </a:lnTo>
                <a:lnTo>
                  <a:pt x="18288000" y="6616930"/>
                </a:lnTo>
                <a:lnTo>
                  <a:pt x="0" y="6616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03093" y="-797449"/>
            <a:ext cx="8881815" cy="6747284"/>
            <a:chOff x="0" y="0"/>
            <a:chExt cx="2339243" cy="17770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9243" cy="1777062"/>
            </a:xfrm>
            <a:custGeom>
              <a:avLst/>
              <a:gdLst/>
              <a:ahLst/>
              <a:cxnLst/>
              <a:rect r="r" b="b" t="t" l="l"/>
              <a:pathLst>
                <a:path h="1777062" w="2339243">
                  <a:moveTo>
                    <a:pt x="0" y="0"/>
                  </a:moveTo>
                  <a:lnTo>
                    <a:pt x="2339243" y="0"/>
                  </a:lnTo>
                  <a:lnTo>
                    <a:pt x="2339243" y="1777062"/>
                  </a:lnTo>
                  <a:lnTo>
                    <a:pt x="0" y="1777062"/>
                  </a:lnTo>
                  <a:close/>
                </a:path>
              </a:pathLst>
            </a:custGeom>
            <a:solidFill>
              <a:srgbClr val="00677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339243" cy="1796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83377" y="1984040"/>
            <a:ext cx="7921246" cy="272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5"/>
              </a:lnSpc>
              <a:spcBef>
                <a:spcPct val="0"/>
              </a:spcBef>
            </a:pPr>
            <a:r>
              <a:rPr lang="en-US" sz="8004" spc="224">
                <a:solidFill>
                  <a:srgbClr val="FE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MUCHAS GRACIAS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90945" y="4821658"/>
            <a:ext cx="8506109" cy="58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42"/>
              </a:lnSpc>
              <a:spcBef>
                <a:spcPct val="0"/>
              </a:spcBef>
            </a:pPr>
            <a:r>
              <a:rPr lang="en-US" sz="3509" spc="98">
                <a:solidFill>
                  <a:srgbClr val="FE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Por ver esta presentación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DAGRBd3WoR8</dc:identifier>
  <dcterms:modified xsi:type="dcterms:W3CDTF">2011-08-01T06:04:30Z</dcterms:modified>
  <cp:revision>1</cp:revision>
  <dc:title>Presentación idea de proyecto</dc:title>
</cp:coreProperties>
</file>